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2F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65"/>
  </p:normalViewPr>
  <p:slideViewPr>
    <p:cSldViewPr snapToGrid="0" snapToObjects="1">
      <p:cViewPr>
        <p:scale>
          <a:sx n="90" d="100"/>
          <a:sy n="90" d="100"/>
        </p:scale>
        <p:origin x="143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png>
</file>

<file path=ppt/media/image5.jp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25B84-9138-B846-AC37-8F525F4D4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5ADDFA-AB2A-7643-B232-DE7403F53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98CEC-7316-2241-B26E-934D7CFDD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FCB68-E9F2-3245-880A-8042280BA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6209D-F71E-B948-AB2E-8C04324EA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951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3A1F0-C542-6B4C-82BB-E2594B129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E8CD0D-A5A6-E64E-8D70-D449EC0D80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8265F-3C7C-A446-A190-54A185989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C1545-B9C6-9C4F-BB1B-227195859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49728-C8FB-F348-BE0F-5EADD07A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32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1C8127-EDF9-F44E-8F65-3B76916548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0E7D82-1783-7246-A2DF-EAD3342B03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69956-DCAA-D149-BA61-D67476F6E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0563B-01A6-8F4A-BE93-47FF98A52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205B3-8D9C-B94B-A168-2741E5191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26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937DE-53BD-F844-9E0D-EABF3D79E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6FC5B-3313-BD4E-9519-7D37D54F4A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3AD56-854D-EF48-AD66-8BC802A4A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C0F52-E913-764F-9248-476E6D20D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10F3E-1649-6047-BC10-119A69920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9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43DE9-029A-EF47-92F9-A3A8349BD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DE0D1-25B6-1344-A445-FDE6264F9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1F25E-487B-5E4B-BB4C-C42B5D8B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5CF1A-D17F-3547-B867-08E27CFF1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3A43B-7AB7-B64D-9952-BD10B993A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8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FCE7F-435B-5845-B72A-4AD72D9D3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B99E2-AB61-A047-9B8F-99916576FB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842EEB-FA28-2345-8FBE-C79A5BAA6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F78DF4-33CD-8347-8188-558E5F438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B60EF-5C10-594C-82A3-3AAAD2F33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037BA6-36F2-AB4E-A48E-6C2EE977F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233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4676A-3BEB-7443-873E-EBBA2F64A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70B1B-6D0D-314E-9736-27D4082D0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8E973-E385-E248-8591-4E2D5A9F1D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6804FA-652D-D340-B0C4-CB4881BE09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822CBE-9C34-9D4C-97AF-9307BC1304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2FB381-7A11-444B-AC8B-535C8C860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D08750-7E1D-6D4D-98CC-4A1EFB607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77082B-D92C-374A-B736-C903A6CB4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323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98BA8-E603-7D45-B533-42FB14C07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D378CC-C5FF-BB45-9FAE-09F178B4A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CC5F75-AF4D-FB4B-BA46-6AA03C590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5DAF7E-C8FA-3742-BB3D-AFB81810B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10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B1D30F-4C39-B240-8740-5DE9CCFD9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2E4BF3-965F-3B40-9B94-E4935F1D8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D5E86-FFAE-ED4A-81E0-6B7CE8FA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389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47B71-B363-2448-8643-D281EBF85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66F21-68DD-D44E-80ED-E5F831035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865A84-57FD-744F-8E04-1E0A1D8CEC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F00CE3-1696-1E43-9F89-CD7B89586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042B81-D4E2-3E4D-A1E4-B7B73E8E3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28CC9-0F08-1949-886A-45C20BF1A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04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CB52C-99D3-F548-B837-A5C9A92E0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E9F503-EB09-AF4E-B671-3D6A669426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4BC071-D04D-5540-BEFF-BAF8289D8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C52CC-B00C-E447-B2B4-F87B72E0E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B4B130-6C99-8D4E-8A31-BACF403DF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DCFB5E-BFBB-7149-8B45-BCE885BE5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517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2B02BA-F1A1-8A49-9EED-8C7BF42FC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27EAD-DB24-B34A-AFDA-29D81F4AF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A4067-2BEE-144E-875D-2094158802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0EFB3-0BCC-6649-B0E5-D61FF579E40A}" type="datetimeFigureOut">
              <a:rPr lang="en-US" smtClean="0"/>
              <a:t>4/14/22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581C4-95C1-CB40-8AAB-D1DB5396FF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AE357-FF87-1948-9FE6-1183807F5E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9A3358-89C2-A04C-9820-D220620E9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4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0FA6B45E-1BC9-C44D-B002-94F0AF9B5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1487806"/>
            <a:ext cx="5133378" cy="388238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B2D150-EB93-1246-A4C6-EAA52DE15B0F}"/>
              </a:ext>
            </a:extLst>
          </p:cNvPr>
          <p:cNvCxnSpPr>
            <a:cxnSpLocks/>
          </p:cNvCxnSpPr>
          <p:nvPr/>
        </p:nvCxnSpPr>
        <p:spPr>
          <a:xfrm>
            <a:off x="9668655" y="4170116"/>
            <a:ext cx="1042995" cy="0"/>
          </a:xfrm>
          <a:prstGeom prst="line">
            <a:avLst/>
          </a:prstGeom>
          <a:ln w="76200">
            <a:solidFill>
              <a:schemeClr val="dk1">
                <a:alpha val="84096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04052B0-7D31-CB40-880D-5BCEEA7E0341}"/>
              </a:ext>
            </a:extLst>
          </p:cNvPr>
          <p:cNvSpPr txBox="1"/>
          <p:nvPr/>
        </p:nvSpPr>
        <p:spPr>
          <a:xfrm>
            <a:off x="9847252" y="4159249"/>
            <a:ext cx="685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 km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419355-A2B3-D74F-8E8F-0CAE0258CBDA}"/>
              </a:ext>
            </a:extLst>
          </p:cNvPr>
          <p:cNvSpPr/>
          <p:nvPr/>
        </p:nvSpPr>
        <p:spPr>
          <a:xfrm>
            <a:off x="10125014" y="3234063"/>
            <a:ext cx="134253" cy="142749"/>
          </a:xfrm>
          <a:prstGeom prst="rect">
            <a:avLst/>
          </a:prstGeom>
          <a:solidFill>
            <a:srgbClr val="322FA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537F9F-E9A0-4947-B1E7-B56DAA243ADB}"/>
              </a:ext>
            </a:extLst>
          </p:cNvPr>
          <p:cNvSpPr/>
          <p:nvPr/>
        </p:nvSpPr>
        <p:spPr>
          <a:xfrm>
            <a:off x="10370632" y="3359542"/>
            <a:ext cx="134253" cy="14274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03B15E0-601E-7349-9720-6404A10B4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565" y="734885"/>
            <a:ext cx="5958528" cy="5534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9C3689E-6967-4B44-88F2-5CA8354B4FBE}"/>
              </a:ext>
            </a:extLst>
          </p:cNvPr>
          <p:cNvSpPr txBox="1"/>
          <p:nvPr/>
        </p:nvSpPr>
        <p:spPr>
          <a:xfrm>
            <a:off x="641565" y="365553"/>
            <a:ext cx="5111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a) Location of the Qikiqtaruk-Herschel Island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6641ECF-959D-1F49-8C4D-23E6693C71E2}"/>
              </a:ext>
            </a:extLst>
          </p:cNvPr>
          <p:cNvSpPr txBox="1"/>
          <p:nvPr/>
        </p:nvSpPr>
        <p:spPr>
          <a:xfrm>
            <a:off x="6438789" y="365553"/>
            <a:ext cx="5111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b) Location of plots on the island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9A3861-5A08-5F47-9510-85A1586F0311}"/>
              </a:ext>
            </a:extLst>
          </p:cNvPr>
          <p:cNvSpPr txBox="1"/>
          <p:nvPr/>
        </p:nvSpPr>
        <p:spPr>
          <a:xfrm>
            <a:off x="7428551" y="6062133"/>
            <a:ext cx="48374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Island icon adapted from Myers-Smith et al., 2018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BCA97A9-2519-DD4B-A856-F92805008A8A}"/>
              </a:ext>
            </a:extLst>
          </p:cNvPr>
          <p:cNvCxnSpPr>
            <a:cxnSpLocks/>
          </p:cNvCxnSpPr>
          <p:nvPr/>
        </p:nvCxnSpPr>
        <p:spPr>
          <a:xfrm>
            <a:off x="9308892" y="1612439"/>
            <a:ext cx="816122" cy="1557960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F11F876-792C-B443-AD40-B6AA2E4FC118}"/>
              </a:ext>
            </a:extLst>
          </p:cNvPr>
          <p:cNvCxnSpPr/>
          <p:nvPr/>
        </p:nvCxnSpPr>
        <p:spPr>
          <a:xfrm flipH="1">
            <a:off x="10533052" y="2015561"/>
            <a:ext cx="452383" cy="1244184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46489C9-DD94-5047-84EC-2EABAD06020E}"/>
              </a:ext>
            </a:extLst>
          </p:cNvPr>
          <p:cNvSpPr txBox="1"/>
          <p:nvPr/>
        </p:nvSpPr>
        <p:spPr>
          <a:xfrm>
            <a:off x="8662689" y="1207177"/>
            <a:ext cx="1300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Komakuk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AC9484D-266E-2C47-A132-9A317CE298AA}"/>
              </a:ext>
            </a:extLst>
          </p:cNvPr>
          <p:cNvSpPr txBox="1"/>
          <p:nvPr/>
        </p:nvSpPr>
        <p:spPr>
          <a:xfrm>
            <a:off x="10504817" y="1634389"/>
            <a:ext cx="1300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Herschel</a:t>
            </a:r>
          </a:p>
        </p:txBody>
      </p:sp>
    </p:spTree>
    <p:extLst>
      <p:ext uri="{BB962C8B-B14F-4D97-AF65-F5344CB8AC3E}">
        <p14:creationId xmlns:p14="http://schemas.microsoft.com/office/powerpoint/2010/main" val="2818583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ass, plant, tree&#10;&#10;Description automatically generated">
            <a:extLst>
              <a:ext uri="{FF2B5EF4-FFF2-40B4-BE49-F238E27FC236}">
                <a16:creationId xmlns:a16="http://schemas.microsoft.com/office/drawing/2014/main" id="{5E6962BE-B1E7-5E4B-BE4C-D6D4C01A9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668" y="3569329"/>
            <a:ext cx="4333513" cy="2880359"/>
          </a:xfrm>
          <a:prstGeom prst="rect">
            <a:avLst/>
          </a:prstGeom>
        </p:spPr>
      </p:pic>
      <p:pic>
        <p:nvPicPr>
          <p:cNvPr id="7" name="Picture 6" descr="A field of flowers&#10;&#10;Description automatically generated with medium confidence">
            <a:extLst>
              <a:ext uri="{FF2B5EF4-FFF2-40B4-BE49-F238E27FC236}">
                <a16:creationId xmlns:a16="http://schemas.microsoft.com/office/drawing/2014/main" id="{6B143A30-97AC-D74B-87D2-CF84ABF64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885" y="401731"/>
            <a:ext cx="4333513" cy="3027268"/>
          </a:xfrm>
          <a:prstGeom prst="rect">
            <a:avLst/>
          </a:prstGeom>
        </p:spPr>
      </p:pic>
      <p:pic>
        <p:nvPicPr>
          <p:cNvPr id="9" name="Picture 8" descr="A picture containing tree, outdoor, plant&#10;&#10;Description automatically generated">
            <a:extLst>
              <a:ext uri="{FF2B5EF4-FFF2-40B4-BE49-F238E27FC236}">
                <a16:creationId xmlns:a16="http://schemas.microsoft.com/office/drawing/2014/main" id="{7B416353-800F-4F42-B92D-08F2CCA45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8885" y="3569329"/>
            <a:ext cx="4333514" cy="2886940"/>
          </a:xfrm>
          <a:prstGeom prst="rect">
            <a:avLst/>
          </a:prstGeom>
        </p:spPr>
      </p:pic>
      <p:pic>
        <p:nvPicPr>
          <p:cNvPr id="11" name="Picture 10" descr="A picture containing grass, outdoor, sky, field&#10;&#10;Description automatically generated">
            <a:extLst>
              <a:ext uri="{FF2B5EF4-FFF2-40B4-BE49-F238E27FC236}">
                <a16:creationId xmlns:a16="http://schemas.microsoft.com/office/drawing/2014/main" id="{6D03AC09-7764-754F-84DF-B9CD1A3902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668" y="178865"/>
            <a:ext cx="4333513" cy="32501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95BE13-189D-0F4C-A42D-19B6DFD2388A}"/>
              </a:ext>
            </a:extLst>
          </p:cNvPr>
          <p:cNvSpPr txBox="1"/>
          <p:nvPr/>
        </p:nvSpPr>
        <p:spPr>
          <a:xfrm>
            <a:off x="1108268" y="0"/>
            <a:ext cx="5111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c) Herschel vegetation type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B55C0E-6E38-F644-BE16-FB0AB416BA1E}"/>
              </a:ext>
            </a:extLst>
          </p:cNvPr>
          <p:cNvSpPr txBox="1"/>
          <p:nvPr/>
        </p:nvSpPr>
        <p:spPr>
          <a:xfrm>
            <a:off x="6950268" y="6330"/>
            <a:ext cx="5111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d) Komakuk vegetation type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34BA43-2D67-C745-8A01-231C31D66E53}"/>
              </a:ext>
            </a:extLst>
          </p:cNvPr>
          <p:cNvSpPr txBox="1"/>
          <p:nvPr/>
        </p:nvSpPr>
        <p:spPr>
          <a:xfrm>
            <a:off x="9121284" y="6484166"/>
            <a:ext cx="51116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Photographs by Isla Myers-Smith</a:t>
            </a:r>
          </a:p>
        </p:txBody>
      </p:sp>
    </p:spTree>
    <p:extLst>
      <p:ext uri="{BB962C8B-B14F-4D97-AF65-F5344CB8AC3E}">
        <p14:creationId xmlns:p14="http://schemas.microsoft.com/office/powerpoint/2010/main" val="9206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42</Words>
  <Application>Microsoft Macintosh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SUBRT Jiri</dc:creator>
  <cp:lastModifiedBy>SUBRT Jiri</cp:lastModifiedBy>
  <cp:revision>1</cp:revision>
  <dcterms:created xsi:type="dcterms:W3CDTF">2022-04-14T17:55:26Z</dcterms:created>
  <dcterms:modified xsi:type="dcterms:W3CDTF">2022-04-14T18:18:02Z</dcterms:modified>
</cp:coreProperties>
</file>

<file path=docProps/thumbnail.jpeg>
</file>